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1052F-BA19-4991-817B-173ABC38F000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38BF4-0184-4986-AC52-BE8F5A96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6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9936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36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9936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36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36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0BF897-9EF8-4CF4-A535-8AAEAC2C3DE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99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8117C-951C-487F-B27B-06C1EA31F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5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0C8A-6171-41F5-8532-1E10BA30E6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6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4757F-FCC9-4E11-99A4-3BAB93DA7A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73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9B23A-C2EA-4CA9-BD47-47BF6034B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94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5A8D6-2665-4991-BC95-EDCA7E963A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66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A2BC1-413A-4204-AD86-FED6FEE235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57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68B73-6D79-4D73-BEE4-7DF09C555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75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351C2-E0B0-4682-A135-56FE93D3C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49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C1E7B-7AC8-4BA3-BF4B-BD1AF9C4A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61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5531F-024C-40F3-A591-372107747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70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33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98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8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8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98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98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E24AC9-A545-400E-97B6-78DEE924C9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= not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7200" b="1" dirty="0" smtClean="0"/>
              <a:t>Read-Around Review: non-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4008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txBody>
          <a:bodyPr/>
          <a:lstStyle/>
          <a:p>
            <a:r>
              <a:rPr lang="en-US" sz="6600" b="1" dirty="0" smtClean="0"/>
              <a:t>What is the word that is written on products that do </a:t>
            </a:r>
            <a:r>
              <a:rPr lang="en-US" sz="6600" b="1" dirty="0" smtClean="0">
                <a:solidFill>
                  <a:srgbClr val="FFFF00"/>
                </a:solidFill>
              </a:rPr>
              <a:t>not </a:t>
            </a:r>
            <a:r>
              <a:rPr lang="en-US" sz="6600" b="1" dirty="0" smtClean="0"/>
              <a:t>use any dairy ingredients?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98420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nondairy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34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17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txBody>
          <a:bodyPr/>
          <a:lstStyle/>
          <a:p>
            <a:r>
              <a:rPr lang="en-US" sz="7200" b="1" dirty="0" smtClean="0"/>
              <a:t>What is the word that describes books that are factual and true?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9868964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nonfiction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34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56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txBody>
          <a:bodyPr/>
          <a:lstStyle/>
          <a:p>
            <a:r>
              <a:rPr lang="en-US" sz="6600" b="1" dirty="0" smtClean="0"/>
              <a:t>What is the word that describes a charity that earns money for purposes other than itself?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61196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nonprofit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34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245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txBody>
          <a:bodyPr/>
          <a:lstStyle/>
          <a:p>
            <a:r>
              <a:rPr lang="en-US" sz="9600" b="1" dirty="0" smtClean="0"/>
              <a:t>What is the prefix that means </a:t>
            </a:r>
            <a:r>
              <a:rPr lang="en-US" sz="9600" b="1" dirty="0" smtClean="0">
                <a:solidFill>
                  <a:srgbClr val="FFFF00"/>
                </a:solidFill>
              </a:rPr>
              <a:t>not</a:t>
            </a:r>
            <a:r>
              <a:rPr lang="en-US" sz="9600" b="1" dirty="0" smtClean="0"/>
              <a:t>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926305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/>
          <a:lstStyle/>
          <a:p>
            <a:r>
              <a:rPr lang="en-US" sz="11500" b="1" dirty="0"/>
              <a:t>t</a:t>
            </a:r>
            <a:r>
              <a:rPr lang="en-US" sz="11500" b="1" dirty="0" smtClean="0"/>
              <a:t>he prefix </a:t>
            </a:r>
            <a:r>
              <a:rPr lang="en-US" sz="11500" b="1" dirty="0" smtClean="0">
                <a:solidFill>
                  <a:srgbClr val="FFFF00"/>
                </a:solidFill>
              </a:rPr>
              <a:t>non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34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3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txBody>
          <a:bodyPr/>
          <a:lstStyle/>
          <a:p>
            <a:r>
              <a:rPr lang="en-US" sz="6000" b="1" dirty="0" smtClean="0"/>
              <a:t>What is the word that describes a method of communication that does </a:t>
            </a:r>
            <a:r>
              <a:rPr lang="en-US" sz="6000" b="1" dirty="0" smtClean="0">
                <a:solidFill>
                  <a:srgbClr val="FFFF00"/>
                </a:solidFill>
              </a:rPr>
              <a:t>not </a:t>
            </a:r>
            <a:r>
              <a:rPr lang="en-US" sz="6000" b="1" dirty="0" smtClean="0"/>
              <a:t>include oral speech?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313132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nonverbal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34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792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txBody>
          <a:bodyPr/>
          <a:lstStyle/>
          <a:p>
            <a:r>
              <a:rPr lang="en-US" sz="7200" b="1" dirty="0" smtClean="0"/>
              <a:t>What is the word that is often printed on products telling you that it’s </a:t>
            </a:r>
            <a:r>
              <a:rPr lang="en-US" sz="7200" b="1" dirty="0" smtClean="0">
                <a:solidFill>
                  <a:srgbClr val="FFFF00"/>
                </a:solidFill>
              </a:rPr>
              <a:t>not </a:t>
            </a:r>
            <a:r>
              <a:rPr lang="en-US" sz="7200" b="1" dirty="0" smtClean="0"/>
              <a:t>harmful?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514315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3800" b="1" dirty="0" smtClean="0"/>
              <a:t>nontoxic</a:t>
            </a:r>
            <a:endParaRPr lang="en-US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34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02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txBody>
          <a:bodyPr/>
          <a:lstStyle/>
          <a:p>
            <a:r>
              <a:rPr lang="en-US" sz="7200" b="1" dirty="0" smtClean="0"/>
              <a:t>What is the word that describes anything that is </a:t>
            </a:r>
            <a:r>
              <a:rPr lang="en-US" sz="7200" b="1" dirty="0" smtClean="0">
                <a:solidFill>
                  <a:srgbClr val="FFFF00"/>
                </a:solidFill>
              </a:rPr>
              <a:t>not </a:t>
            </a:r>
            <a:r>
              <a:rPr lang="en-US" sz="7200" b="1" dirty="0" smtClean="0"/>
              <a:t>of the human species?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86555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nonhuman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34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49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txBody>
          <a:bodyPr/>
          <a:lstStyle/>
          <a:p>
            <a:r>
              <a:rPr lang="en-US" sz="6600" b="1" dirty="0" smtClean="0"/>
              <a:t>What is the word that describes something that is totally ridiculous or silly?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55354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nonsense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34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63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43600"/>
          </a:xfrm>
        </p:spPr>
        <p:txBody>
          <a:bodyPr/>
          <a:lstStyle/>
          <a:p>
            <a:r>
              <a:rPr lang="en-US" sz="7200" b="1" dirty="0" smtClean="0"/>
              <a:t>What is the word that describes a product that does </a:t>
            </a:r>
            <a:r>
              <a:rPr lang="en-US" sz="7200" b="1" dirty="0" smtClean="0">
                <a:solidFill>
                  <a:srgbClr val="FFFF00"/>
                </a:solidFill>
              </a:rPr>
              <a:t>not </a:t>
            </a:r>
            <a:r>
              <a:rPr lang="en-US" sz="7200" b="1" dirty="0" smtClean="0"/>
              <a:t>contain any fat?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293903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/>
              <a:t>nonfat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3400" y="6019799"/>
            <a:ext cx="8229600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59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 design template">
  <a:themeElements>
    <a:clrScheme name="Office Them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 design template</Template>
  <TotalTime>46</TotalTime>
  <Words>150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Slit design template</vt:lpstr>
      <vt:lpstr>Read-Around Review: non-</vt:lpstr>
      <vt:lpstr>PowerPoint Presentation</vt:lpstr>
      <vt:lpstr>nontoxic</vt:lpstr>
      <vt:lpstr>PowerPoint Presentation</vt:lpstr>
      <vt:lpstr>nonhuman</vt:lpstr>
      <vt:lpstr>PowerPoint Presentation</vt:lpstr>
      <vt:lpstr>nonsense</vt:lpstr>
      <vt:lpstr>PowerPoint Presentation</vt:lpstr>
      <vt:lpstr>nonfat</vt:lpstr>
      <vt:lpstr>PowerPoint Presentation</vt:lpstr>
      <vt:lpstr>nondairy</vt:lpstr>
      <vt:lpstr>PowerPoint Presentation</vt:lpstr>
      <vt:lpstr>nonfiction</vt:lpstr>
      <vt:lpstr>PowerPoint Presentation</vt:lpstr>
      <vt:lpstr>nonprofit</vt:lpstr>
      <vt:lpstr>PowerPoint Presentation</vt:lpstr>
      <vt:lpstr>the prefix non</vt:lpstr>
      <vt:lpstr>PowerPoint Presentation</vt:lpstr>
      <vt:lpstr>nonverbal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non-</dc:title>
  <dc:creator>Brigitta Post</dc:creator>
  <cp:lastModifiedBy>Brigitta Post</cp:lastModifiedBy>
  <cp:revision>12</cp:revision>
  <cp:lastPrinted>1601-01-01T00:00:00Z</cp:lastPrinted>
  <dcterms:created xsi:type="dcterms:W3CDTF">2015-07-16T15:52:41Z</dcterms:created>
  <dcterms:modified xsi:type="dcterms:W3CDTF">2020-01-23T16:48:35Z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TC102037931033</vt:lpwstr>
  </property>
</Properties>
</file>